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2" r:id="rId3"/>
    <p:sldId id="261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68" d="100"/>
          <a:sy n="68" d="100"/>
        </p:scale>
        <p:origin x="6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6EED0-6F7F-4129-B960-0A1458A6B8BF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0B2907B8-058A-4B59-B693-4FDF8300BD7C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9180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6EED0-6F7F-4129-B960-0A1458A6B8BF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907B8-058A-4B59-B693-4FDF8300BD7C}" type="slidenum">
              <a:rPr lang="en-IN" smtClean="0"/>
              <a:t>‹#›</a:t>
            </a:fld>
            <a:endParaRPr lang="en-IN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204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6EED0-6F7F-4129-B960-0A1458A6B8BF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907B8-058A-4B59-B693-4FDF8300BD7C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7848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6EED0-6F7F-4129-B960-0A1458A6B8BF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907B8-058A-4B59-B693-4FDF8300BD7C}" type="slidenum">
              <a:rPr lang="en-IN" smtClean="0"/>
              <a:t>‹#›</a:t>
            </a:fld>
            <a:endParaRPr lang="en-IN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681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6EED0-6F7F-4129-B960-0A1458A6B8BF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907B8-058A-4B59-B693-4FDF8300BD7C}" type="slidenum">
              <a:rPr lang="en-IN" smtClean="0"/>
              <a:t>‹#›</a:t>
            </a:fld>
            <a:endParaRPr lang="en-IN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2060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6EED0-6F7F-4129-B960-0A1458A6B8BF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907B8-058A-4B59-B693-4FDF8300BD7C}" type="slidenum">
              <a:rPr lang="en-IN" smtClean="0"/>
              <a:t>‹#›</a:t>
            </a:fld>
            <a:endParaRPr lang="en-IN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142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6EED0-6F7F-4129-B960-0A1458A6B8BF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907B8-058A-4B59-B693-4FDF8300BD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079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6EED0-6F7F-4129-B960-0A1458A6B8BF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907B8-058A-4B59-B693-4FDF8300BD7C}" type="slidenum">
              <a:rPr lang="en-IN" smtClean="0"/>
              <a:t>‹#›</a:t>
            </a:fld>
            <a:endParaRPr lang="en-IN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990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8286EED0-6F7F-4129-B960-0A1458A6B8BF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907B8-058A-4B59-B693-4FDF8300BD7C}" type="slidenum">
              <a:rPr lang="en-IN" smtClean="0"/>
              <a:t>‹#›</a:t>
            </a:fld>
            <a:endParaRPr lang="en-IN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345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6EED0-6F7F-4129-B960-0A1458A6B8BF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907B8-058A-4B59-B693-4FDF8300BD7C}" type="slidenum">
              <a:rPr lang="en-IN" smtClean="0"/>
              <a:t>‹#›</a:t>
            </a:fld>
            <a:endParaRPr lang="en-IN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85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6EED0-6F7F-4129-B960-0A1458A6B8BF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907B8-058A-4B59-B693-4FDF8300BD7C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6961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6EED0-6F7F-4129-B960-0A1458A6B8BF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0B2907B8-058A-4B59-B693-4FDF8300BD7C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73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9E864-F9F3-A9D9-25B7-87D0EE440F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Field survey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D7DA24-6FC6-AFC9-0253-B1C00A9D09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Relevance and limitations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65769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14BCB6-CF05-B1DD-B872-23810FDED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080" y="472535"/>
            <a:ext cx="5964701" cy="498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589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8885D3-0C0B-E085-B1FF-435F24439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513" y="208274"/>
            <a:ext cx="6356170" cy="589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24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F1E2F0E-03CE-828C-99DD-A48F3E702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Relevance of field survey</a:t>
            </a:r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C4EF5C-2E9A-68F0-F1F3-D1F51B98C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To understand man environment relationship</a:t>
            </a:r>
          </a:p>
          <a:p>
            <a:r>
              <a:rPr lang="en-US" dirty="0"/>
              <a:t>To get latest information</a:t>
            </a:r>
          </a:p>
          <a:p>
            <a:r>
              <a:rPr lang="en-US" dirty="0"/>
              <a:t>To get concrete knowledge of some required facts</a:t>
            </a:r>
          </a:p>
          <a:p>
            <a:r>
              <a:rPr lang="en-US" dirty="0"/>
              <a:t>To get wholesome knowledge of the area of research</a:t>
            </a:r>
          </a:p>
          <a:p>
            <a:r>
              <a:rPr lang="en-US" dirty="0"/>
              <a:t>To get in touch with natural environment</a:t>
            </a:r>
          </a:p>
          <a:p>
            <a:r>
              <a:rPr lang="en-US" dirty="0"/>
              <a:t>Skill development</a:t>
            </a:r>
          </a:p>
          <a:p>
            <a:r>
              <a:rPr lang="en-US" dirty="0"/>
              <a:t>Learn mutual cooperation</a:t>
            </a:r>
          </a:p>
          <a:p>
            <a:r>
              <a:rPr lang="en-US" dirty="0"/>
              <a:t>To verify facts published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8252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00173-8827-69E0-741B-9F10B2715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field work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7B823-CA2A-2714-62C1-6729D840A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r>
              <a:rPr lang="en-US" dirty="0"/>
              <a:t>Time consuming process</a:t>
            </a:r>
          </a:p>
          <a:p>
            <a:r>
              <a:rPr lang="en-US" dirty="0"/>
              <a:t>Language problem</a:t>
            </a:r>
          </a:p>
          <a:p>
            <a:r>
              <a:rPr lang="en-US" dirty="0"/>
              <a:t>Very expensive</a:t>
            </a:r>
          </a:p>
          <a:p>
            <a:r>
              <a:rPr lang="en-US" dirty="0"/>
              <a:t>Adversity of climate and physiography</a:t>
            </a:r>
          </a:p>
          <a:p>
            <a:r>
              <a:rPr lang="en-US" dirty="0"/>
              <a:t>Non availability of equipment</a:t>
            </a:r>
          </a:p>
          <a:p>
            <a:r>
              <a:rPr lang="en-US" dirty="0"/>
              <a:t>Non cooperation of people</a:t>
            </a:r>
          </a:p>
          <a:p>
            <a:r>
              <a:rPr lang="en-US" dirty="0"/>
              <a:t>Non cooperation of respondents</a:t>
            </a:r>
          </a:p>
          <a:p>
            <a:r>
              <a:rPr lang="en-US" dirty="0"/>
              <a:t>Tiring exercise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9164647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23</TotalTime>
  <Words>81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Gill Sans MT</vt:lpstr>
      <vt:lpstr>Gallery</vt:lpstr>
      <vt:lpstr>Field survey</vt:lpstr>
      <vt:lpstr>PowerPoint Presentation</vt:lpstr>
      <vt:lpstr>PowerPoint Presentation</vt:lpstr>
      <vt:lpstr>Relevance of field survey</vt:lpstr>
      <vt:lpstr>Limitations of field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Field survey</dc:title>
  <dc:creator>VIMMI</dc:creator>
  <cp:lastModifiedBy>VIMMI</cp:lastModifiedBy>
  <cp:revision>4</cp:revision>
  <dcterms:created xsi:type="dcterms:W3CDTF">2022-07-15T12:09:07Z</dcterms:created>
  <dcterms:modified xsi:type="dcterms:W3CDTF">2022-07-19T06:32:47Z</dcterms:modified>
</cp:coreProperties>
</file>